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FE390-9BFB-D45D-D8F7-78B1ED596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0A86C5-3385-4FF1-CF9D-94B380E6E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0D5DC-B3D5-2094-B5E4-57064B1F3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021C2-6815-4EF0-6FA5-E69BBB9BC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FF35E-0ED5-FE81-82CE-87139A99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336F-0235-9907-EF94-6E8263F8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7508DF-FB42-1138-A6A0-E229F088D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D694E-4606-47F8-A5B0-512EBC791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3DB6-134A-1D9E-0C9B-135419872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1C3DD-6B66-5194-601D-FE94AEAFB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3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883F05-EE1C-C041-7194-AE886695CF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D9BAC-83AC-EF33-0738-8E316FBA7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55432-8CA3-FA1B-C057-704B7835B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1879C-D960-B1F7-6518-EFF1A2CE4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7DD18-08F6-1CA5-8966-3182FB91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2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6985E-F12A-C9CF-35D8-3120E4AA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1893D-977B-42F6-C687-35EFBE9C5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ECAD9-6AD9-C5B9-1A0C-A437C1375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988AF-AFBB-C76B-F498-3A99ECD1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307A5-CD72-55FE-A472-95F9CF7C5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2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F2A45-77DE-4EEB-A3D6-55823684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BE183-0897-2EF8-3292-2B8373B05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6FD0B-7794-DCB3-7544-569D581C4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A7255-13A4-20F1-424C-1DB81B382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2008D-3D76-2B94-75A1-EF7F8F44F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1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46AD8-B243-1194-13E1-F1EA2F72E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61FDB-9A00-4D53-34F6-F4C53A889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D602A-D778-7011-FE06-AEE88E526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9C993-0195-FBF1-9F41-91CB495D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29196-3DE6-CDB1-1ABB-EED78003E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95943-C0D7-6386-8617-925E67ED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EDC65-E8A9-05F4-0897-5BEE6A28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0E34C-788A-20AD-9247-D26054040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EDF96-F31A-CCA9-AEDE-2C43CDC99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3CFB0F-F45C-85E3-6CF5-D3E4E1291D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517EB4-EFE5-F09A-9131-9175A54740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50E237-1E4E-5A07-8E08-49E74A1B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A3E4D7-32CF-2D5A-1D2D-64F180BDD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F8F86-87B7-FA38-6699-86DE9384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0D565-E6C3-8EC8-426C-78A695FA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D574B-A710-17D6-1BDA-E90A8D7C9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C0970-5878-C824-F03C-25B011719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3DCE51-C149-38AE-1534-DA8534B0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9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CD96B-723A-A9CE-A138-6D281EE78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38D3E-1DBA-B83E-D82C-4411087DE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22E3D2-5BE4-2A35-B179-14326E37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9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BF6F-D95F-ADDB-E587-26AF2266E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2CACC-6E04-8F00-A8C1-2482B7C97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5C5C0-4B0A-CA01-FB03-97045FC36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7FBE5-A145-618A-A46D-180983B3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16767-C1B7-79E2-C3C2-E9054E5FE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4975E-02CE-2266-B194-52D857F9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61F54-98A1-D7D3-72FE-842C2B3BE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A5E695-3D2D-0781-36F4-FC730393D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FA71BE-A692-791F-4B55-D7A549E1F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4984D-2BD8-CF72-D7E7-91F62B335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DEEF9-7A64-ACE7-9958-5F31B9F9C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E07C0C-5EE7-3EC0-37CD-8FB8D5A6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35EB26-CCF4-2058-D95E-1AE023EE5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E99FF-BE9C-5169-4517-7E5EBB54D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9670A-80E9-ADE9-16D7-744B2790A9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485AB3-FBDF-A042-BC09-EDEB6B126AF3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DA905-C1E5-9F4E-CF45-600678321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2611-3883-001F-9E08-53FC40666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61C14C-A2C4-0949-B429-F131E9AFD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7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57E933-D9C9-D113-261B-819C8736B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ASYLUM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6B11D-D3ED-C42C-872E-703F7F321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7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CA1BCD-2098-C936-83AF-D1EFAFA20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63B99A-73EE-4FBB-B7C4-F9F9BCC25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7FD521-5BDE-4591-9BF9-17A72ECB7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622" y="248824"/>
            <a:ext cx="7211484" cy="519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3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883A4C-CD78-E6DE-2CC5-8E29374E4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D26F2C-5B37-0B69-D967-0BAA5C4F70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66" y="228600"/>
            <a:ext cx="6432467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124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</Words>
  <Application>Microsoft Macintosh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ASYLUM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3</cp:revision>
  <dcterms:created xsi:type="dcterms:W3CDTF">2025-04-02T02:26:46Z</dcterms:created>
  <dcterms:modified xsi:type="dcterms:W3CDTF">2025-04-02T03:32:47Z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a7a1fb-3f48-4fd9-bce0-6283cfafd648_Enabled">
    <vt:lpwstr>true</vt:lpwstr>
  </property>
  <property fmtid="{D5CDD505-2E9C-101B-9397-08002B2CF9AE}" pid="3" name="MSIP_Label_ffa7a1fb-3f48-4fd9-bce0-6283cfafd648_SetDate">
    <vt:lpwstr>2025-04-02T02:27:34Z</vt:lpwstr>
  </property>
  <property fmtid="{D5CDD505-2E9C-101B-9397-08002B2CF9AE}" pid="4" name="MSIP_Label_ffa7a1fb-3f48-4fd9-bce0-6283cfafd648_Method">
    <vt:lpwstr>Standard</vt:lpwstr>
  </property>
  <property fmtid="{D5CDD505-2E9C-101B-9397-08002B2CF9AE}" pid="5" name="MSIP_Label_ffa7a1fb-3f48-4fd9-bce0-6283cfafd648_Name">
    <vt:lpwstr>defa4170-0d19-0005-0004-bc88714345d2</vt:lpwstr>
  </property>
  <property fmtid="{D5CDD505-2E9C-101B-9397-08002B2CF9AE}" pid="6" name="MSIP_Label_ffa7a1fb-3f48-4fd9-bce0-6283cfafd648_SiteId">
    <vt:lpwstr>fab6beb5-3604-42df-bddc-f4e9ddd654d5</vt:lpwstr>
  </property>
  <property fmtid="{D5CDD505-2E9C-101B-9397-08002B2CF9AE}" pid="7" name="MSIP_Label_ffa7a1fb-3f48-4fd9-bce0-6283cfafd648_ActionId">
    <vt:lpwstr>99b00730-7e26-436c-bbe8-423a881fc47a</vt:lpwstr>
  </property>
  <property fmtid="{D5CDD505-2E9C-101B-9397-08002B2CF9AE}" pid="8" name="MSIP_Label_ffa7a1fb-3f48-4fd9-bce0-6283cfafd648_ContentBits">
    <vt:lpwstr>0</vt:lpwstr>
  </property>
  <property fmtid="{D5CDD505-2E9C-101B-9397-08002B2CF9AE}" pid="9" name="MSIP_Label_ffa7a1fb-3f48-4fd9-bce0-6283cfafd648_Tag">
    <vt:lpwstr>50, 3, 0, 1</vt:lpwstr>
  </property>
</Properties>
</file>